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CBFA12-0518-150D-9FE3-FF85184F61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18102D3-8C67-712A-68FF-6296E58FB1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BA707CC-5A60-D922-3642-EE9C2E4210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862F6-1841-440A-8ACD-AE9CAE486126}" type="datetimeFigureOut">
              <a:rPr lang="ru-RU" smtClean="0"/>
              <a:t>09.02.2023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42D7EA1-E085-611C-1C04-A649B152B3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6463C29-B626-3593-EAFD-533815103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183BB-A868-4D8C-BDC7-38F93BF4FE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03199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EFCD50-9AB0-0F23-35A0-70A0A0B07E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A8A701E-CF57-D29B-8284-506C791E45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89F44B3-51B9-63C2-97C0-B64A1E7A39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862F6-1841-440A-8ACD-AE9CAE486126}" type="datetimeFigureOut">
              <a:rPr lang="ru-RU" smtClean="0"/>
              <a:t>09.02.2023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05552AC-2927-B883-1C8F-19F19C850E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D92567-FA4D-CC74-13D2-4749EA8EC7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183BB-A868-4D8C-BDC7-38F93BF4FE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16847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2BF9B2A-9784-CF86-87B1-4B2D2BF502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E5C0E70-A63A-429F-12B8-BBF76AABD6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9465CC8-6C5E-8383-2D59-ADDBE2A805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862F6-1841-440A-8ACD-AE9CAE486126}" type="datetimeFigureOut">
              <a:rPr lang="ru-RU" smtClean="0"/>
              <a:t>09.02.2023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436E93B-C00D-EDF5-2348-97509E0ED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D41FA2-1D76-3DFA-C708-538EB6B4CF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183BB-A868-4D8C-BDC7-38F93BF4FE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6094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A0E596-2827-6955-783D-399005AE9E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F64358-8191-18AE-C275-C8136DCD37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9128CD3-3CB5-125E-F4E5-3878AEAEBB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862F6-1841-440A-8ACD-AE9CAE486126}" type="datetimeFigureOut">
              <a:rPr lang="ru-RU" smtClean="0"/>
              <a:t>09.02.2023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03BDD5C-DEA6-6E8B-6103-BFA98C79C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7E78874-2DB4-9A32-590A-3F6710752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183BB-A868-4D8C-BDC7-38F93BF4FE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30945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23C409-CEF3-AB37-807E-425018D122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CB1C7E3-DD9F-0E91-EC3E-FAF4D59238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F50859F-C6AC-22C7-2663-245082C948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862F6-1841-440A-8ACD-AE9CAE486126}" type="datetimeFigureOut">
              <a:rPr lang="ru-RU" smtClean="0"/>
              <a:t>09.02.2023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F603BE8-C6BC-0D32-DF5B-B640A573A0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B5A292D-CD6B-1CC0-61F2-6D22FC754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183BB-A868-4D8C-BDC7-38F93BF4FE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47258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6012DC-0EC3-DFE1-6B5A-02183BC37B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3EBAD2C-B733-6C6A-1A82-A29DEAD17C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9D03454-F6A8-916F-15EE-FDA9A60CFA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C95BBF1-9485-1FEA-632C-04AD3B2A54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862F6-1841-440A-8ACD-AE9CAE486126}" type="datetimeFigureOut">
              <a:rPr lang="ru-RU" smtClean="0"/>
              <a:t>09.02.2023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E3E7E56-4AC4-B77E-0E50-67DDD6E46F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24C9402-470B-597E-B684-8C545923C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183BB-A868-4D8C-BDC7-38F93BF4FE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15122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FDBB12-A841-C160-5228-D734BE9D5E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4C25314-6BB1-C641-28AE-44C2128FF0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372B447-3D25-0483-1BB9-431C3812BA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55C09B9-F851-15BE-9ADC-BDE02E5BB9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869A5EB-A7BF-8AC0-6A91-3AA3BA7869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D3AD1ED-4B95-F3DB-256E-041ADED076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862F6-1841-440A-8ACD-AE9CAE486126}" type="datetimeFigureOut">
              <a:rPr lang="ru-RU" smtClean="0"/>
              <a:t>09.02.2023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2BA1EF4-2F59-2B01-F8BA-12BC58FAB3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CD9BF3B-1AD9-9413-9EB9-3F958804F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183BB-A868-4D8C-BDC7-38F93BF4FE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61723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A09F07-6749-6264-C949-E29ADC33B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B99C261-4B33-08FB-03C5-5B9B31DE84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862F6-1841-440A-8ACD-AE9CAE486126}" type="datetimeFigureOut">
              <a:rPr lang="ru-RU" smtClean="0"/>
              <a:t>09.02.2023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29418BA-A814-7A0F-F450-93126F46F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A5097D7-7FA8-E324-7257-33F52940F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183BB-A868-4D8C-BDC7-38F93BF4FE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12490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B44BBA1-444A-A0F6-723B-DF8490360A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862F6-1841-440A-8ACD-AE9CAE486126}" type="datetimeFigureOut">
              <a:rPr lang="ru-RU" smtClean="0"/>
              <a:t>09.02.2023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0C4A907-774A-18D5-66EA-14BABF0FA0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27F989E-047E-0751-81A8-33FEA45B9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183BB-A868-4D8C-BDC7-38F93BF4FE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33149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FBC0EF-CC93-631C-DE79-551DAEECF6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A2978CB-D495-5138-A94C-A0D133F296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C5F6203-4000-2C3F-A25D-C155E856BB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DF7EFF6-F752-8C8F-EE9E-D010A1DBE2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862F6-1841-440A-8ACD-AE9CAE486126}" type="datetimeFigureOut">
              <a:rPr lang="ru-RU" smtClean="0"/>
              <a:t>09.02.2023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F5CCEA5-CBCD-F025-C3C7-DDC44E8F35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F06974F-7DFF-EA16-7318-9523C39E8E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183BB-A868-4D8C-BDC7-38F93BF4FE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64560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9EF3C6-2F36-57C4-8ABC-8EF6CA136E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AF784D7-1B03-4BFD-88D1-EA92C78822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F25461E-9967-E147-B210-A0FA30F8CD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330DF20-57BC-1334-C7C9-1F6C74E350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862F6-1841-440A-8ACD-AE9CAE486126}" type="datetimeFigureOut">
              <a:rPr lang="ru-RU" smtClean="0"/>
              <a:t>09.02.2023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2E8AAAA-D3BD-A6CD-C3F0-077BA6DCE4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2F21D25-115E-16D4-5157-BF6767C39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183BB-A868-4D8C-BDC7-38F93BF4FE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47269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AAB9BA-8945-693D-2C11-45220DC5E6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B93D8F9-FB2F-1739-E498-6CAD79594E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F6D10B6-8A77-2B93-4C8B-C0077207A9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5862F6-1841-440A-8ACD-AE9CAE486126}" type="datetimeFigureOut">
              <a:rPr lang="ru-RU" smtClean="0"/>
              <a:t>09.02.2023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2A2F7A5-7151-30CD-40F6-152BA1CD8B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E581B0E-F922-706C-D36F-0DD9FE4AE5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A183BB-A868-4D8C-BDC7-38F93BF4FE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9173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9008F1-13FC-04D1-0099-F3F07AC487B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DA7BB26-8D58-F052-8EAD-ADC115461F4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2B989B5-8696-0549-7A3B-99AE6C3FB1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7866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267258-CC7C-1B00-0729-91FF1A49C1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430527BE-0140-66F6-5362-2A8EBD7038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144"/>
          </a:xfrm>
        </p:spPr>
      </p:pic>
    </p:spTree>
    <p:extLst>
      <p:ext uri="{BB962C8B-B14F-4D97-AF65-F5344CB8AC3E}">
        <p14:creationId xmlns:p14="http://schemas.microsoft.com/office/powerpoint/2010/main" val="34723258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780579-04F2-0ABC-CCA8-AD045503D1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2525CAB4-8A9E-7495-C7BC-F04E7CB436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3523" cy="6858000"/>
          </a:xfrm>
        </p:spPr>
      </p:pic>
    </p:spTree>
    <p:extLst>
      <p:ext uri="{BB962C8B-B14F-4D97-AF65-F5344CB8AC3E}">
        <p14:creationId xmlns:p14="http://schemas.microsoft.com/office/powerpoint/2010/main" val="6356615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2131C0-729A-CE2C-F27A-B7F27F2247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6B151FA2-7128-B290-F148-95886EEFEA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3523" cy="6858000"/>
          </a:xfrm>
        </p:spPr>
      </p:pic>
    </p:spTree>
    <p:extLst>
      <p:ext uri="{BB962C8B-B14F-4D97-AF65-F5344CB8AC3E}">
        <p14:creationId xmlns:p14="http://schemas.microsoft.com/office/powerpoint/2010/main" val="20896935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18A93E-EFE5-1725-0C34-C99BD0D269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BA336C03-5AA4-6769-F3CB-1A99B5FC52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3522" cy="6858000"/>
          </a:xfrm>
        </p:spPr>
      </p:pic>
    </p:spTree>
    <p:extLst>
      <p:ext uri="{BB962C8B-B14F-4D97-AF65-F5344CB8AC3E}">
        <p14:creationId xmlns:p14="http://schemas.microsoft.com/office/powerpoint/2010/main" val="8651116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B6DA87-18AF-2CBA-A115-C7B71D2D4D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E4839BE8-7083-F22D-BA5C-A89F311D64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3522" cy="6858000"/>
          </a:xfrm>
        </p:spPr>
      </p:pic>
    </p:spTree>
    <p:extLst>
      <p:ext uri="{BB962C8B-B14F-4D97-AF65-F5344CB8AC3E}">
        <p14:creationId xmlns:p14="http://schemas.microsoft.com/office/powerpoint/2010/main" val="12855401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39DCE3-959D-6348-94C2-9E5E847D71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60F01D9F-3695-2068-A546-2D694BE19D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3523" cy="6858000"/>
          </a:xfrm>
        </p:spPr>
      </p:pic>
    </p:spTree>
    <p:extLst>
      <p:ext uri="{BB962C8B-B14F-4D97-AF65-F5344CB8AC3E}">
        <p14:creationId xmlns:p14="http://schemas.microsoft.com/office/powerpoint/2010/main" val="26148675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A34942-D079-9CF4-73F9-132CD6798C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A4E83950-F03C-D682-C2A3-7F7451FECF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3523" cy="6858000"/>
          </a:xfrm>
        </p:spPr>
      </p:pic>
    </p:spTree>
    <p:extLst>
      <p:ext uri="{BB962C8B-B14F-4D97-AF65-F5344CB8AC3E}">
        <p14:creationId xmlns:p14="http://schemas.microsoft.com/office/powerpoint/2010/main" val="34306406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194177-B878-8ABC-DA03-72CC6FF8AB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DD311765-6DFB-8586-5E07-794147B945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144"/>
          </a:xfrm>
        </p:spPr>
      </p:pic>
    </p:spTree>
    <p:extLst>
      <p:ext uri="{BB962C8B-B14F-4D97-AF65-F5344CB8AC3E}">
        <p14:creationId xmlns:p14="http://schemas.microsoft.com/office/powerpoint/2010/main" val="37613951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C36BFA-0C99-0C4E-7D0D-5503A445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2357871A-9035-B56A-9DCC-F5EF5236D0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3522" cy="6858000"/>
          </a:xfrm>
        </p:spPr>
      </p:pic>
    </p:spTree>
    <p:extLst>
      <p:ext uri="{BB962C8B-B14F-4D97-AF65-F5344CB8AC3E}">
        <p14:creationId xmlns:p14="http://schemas.microsoft.com/office/powerpoint/2010/main" val="22074918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72DEA5-7A5D-1EA5-CEFE-E82E5AB793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AD792345-8803-D0D2-0F8E-3093B6D66B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3522" cy="6858000"/>
          </a:xfrm>
        </p:spPr>
      </p:pic>
    </p:spTree>
    <p:extLst>
      <p:ext uri="{BB962C8B-B14F-4D97-AF65-F5344CB8AC3E}">
        <p14:creationId xmlns:p14="http://schemas.microsoft.com/office/powerpoint/2010/main" val="16147678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FC50C0-4702-A282-8359-E61FB0247D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F5324136-3EDC-0A16-5BC2-61FC035655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3522" cy="6858000"/>
          </a:xfrm>
        </p:spPr>
      </p:pic>
    </p:spTree>
    <p:extLst>
      <p:ext uri="{BB962C8B-B14F-4D97-AF65-F5344CB8AC3E}">
        <p14:creationId xmlns:p14="http://schemas.microsoft.com/office/powerpoint/2010/main" val="2413813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827B51-1DF6-9156-7CCE-5D6AD7C053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70EBF6CF-DC27-9D5E-64EA-E784238A6E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3523" cy="6858000"/>
          </a:xfrm>
        </p:spPr>
      </p:pic>
    </p:spTree>
    <p:extLst>
      <p:ext uri="{BB962C8B-B14F-4D97-AF65-F5344CB8AC3E}">
        <p14:creationId xmlns:p14="http://schemas.microsoft.com/office/powerpoint/2010/main" val="18209635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0FFB44-06DB-6204-6BB0-D528449522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E1FA3C5B-238F-18C9-F33C-29329E0D09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3523" cy="6858000"/>
          </a:xfrm>
        </p:spPr>
      </p:pic>
    </p:spTree>
    <p:extLst>
      <p:ext uri="{BB962C8B-B14F-4D97-AF65-F5344CB8AC3E}">
        <p14:creationId xmlns:p14="http://schemas.microsoft.com/office/powerpoint/2010/main" val="15964969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5B4E73-C998-E7F3-478E-3296A1EF93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6D3CC867-C734-44BF-F562-8D39320596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3523" cy="6858000"/>
          </a:xfrm>
        </p:spPr>
      </p:pic>
    </p:spTree>
    <p:extLst>
      <p:ext uri="{BB962C8B-B14F-4D97-AF65-F5344CB8AC3E}">
        <p14:creationId xmlns:p14="http://schemas.microsoft.com/office/powerpoint/2010/main" val="39401793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044EA3-AAEC-EB3C-39D2-67FAF3CA2C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4C222F68-05B5-FF6A-9F2C-775F801A2C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3523" cy="6858000"/>
          </a:xfrm>
        </p:spPr>
      </p:pic>
    </p:spTree>
    <p:extLst>
      <p:ext uri="{BB962C8B-B14F-4D97-AF65-F5344CB8AC3E}">
        <p14:creationId xmlns:p14="http://schemas.microsoft.com/office/powerpoint/2010/main" val="29652783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E83503-4E2A-BEBE-CB1D-9B2D5E8738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D044CBCE-CD45-F137-28A8-7BC12A2308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3523" cy="6858000"/>
          </a:xfrm>
        </p:spPr>
      </p:pic>
    </p:spTree>
    <p:extLst>
      <p:ext uri="{BB962C8B-B14F-4D97-AF65-F5344CB8AC3E}">
        <p14:creationId xmlns:p14="http://schemas.microsoft.com/office/powerpoint/2010/main" val="6366945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CEC3D8-596E-2FD5-2500-36AFA2AD5B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3F780020-ECCC-24AE-5AE5-DB0B3C8F73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3523" cy="6858000"/>
          </a:xfrm>
        </p:spPr>
      </p:pic>
    </p:spTree>
    <p:extLst>
      <p:ext uri="{BB962C8B-B14F-4D97-AF65-F5344CB8AC3E}">
        <p14:creationId xmlns:p14="http://schemas.microsoft.com/office/powerpoint/2010/main" val="16142081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CAFD94-013D-A726-1528-243B466BF4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AE83CB9A-3C04-EAA3-CD47-7596F8976D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3523" cy="6858000"/>
          </a:xfrm>
        </p:spPr>
      </p:pic>
    </p:spTree>
    <p:extLst>
      <p:ext uri="{BB962C8B-B14F-4D97-AF65-F5344CB8AC3E}">
        <p14:creationId xmlns:p14="http://schemas.microsoft.com/office/powerpoint/2010/main" val="42097354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228C04-49DA-09EA-F142-E6E805C0E7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EFE42DA8-1B7B-880F-4762-C511506951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3523" cy="6858000"/>
          </a:xfrm>
        </p:spPr>
      </p:pic>
    </p:spTree>
    <p:extLst>
      <p:ext uri="{BB962C8B-B14F-4D97-AF65-F5344CB8AC3E}">
        <p14:creationId xmlns:p14="http://schemas.microsoft.com/office/powerpoint/2010/main" val="25387415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57ED4F-F242-F3A9-E01A-6EF3E4F25B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E55DBC06-D890-D871-E3FF-F24B938CB6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3523" cy="6858000"/>
          </a:xfrm>
        </p:spPr>
      </p:pic>
    </p:spTree>
    <p:extLst>
      <p:ext uri="{BB962C8B-B14F-4D97-AF65-F5344CB8AC3E}">
        <p14:creationId xmlns:p14="http://schemas.microsoft.com/office/powerpoint/2010/main" val="19115528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4EB3E3-3A1B-C1E8-A008-7082DB949A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486D05FF-4BE5-FB98-1206-D0286CCE6E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144"/>
          </a:xfrm>
        </p:spPr>
      </p:pic>
    </p:spTree>
    <p:extLst>
      <p:ext uri="{BB962C8B-B14F-4D97-AF65-F5344CB8AC3E}">
        <p14:creationId xmlns:p14="http://schemas.microsoft.com/office/powerpoint/2010/main" val="1465508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FF9D37-8F9A-0501-01C7-952C9EC5DC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59C7190D-76DB-C201-E9CB-D1A94D1719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3523" cy="6858000"/>
          </a:xfrm>
        </p:spPr>
      </p:pic>
    </p:spTree>
    <p:extLst>
      <p:ext uri="{BB962C8B-B14F-4D97-AF65-F5344CB8AC3E}">
        <p14:creationId xmlns:p14="http://schemas.microsoft.com/office/powerpoint/2010/main" val="193201242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0</Words>
  <Application>Microsoft Office PowerPoint</Application>
  <PresentationFormat>Широкоэкранный</PresentationFormat>
  <Paragraphs>0</Paragraphs>
  <Slides>23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7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</cp:revision>
  <dcterms:created xsi:type="dcterms:W3CDTF">2023-02-09T17:50:00Z</dcterms:created>
  <dcterms:modified xsi:type="dcterms:W3CDTF">2023-02-09T17:57:27Z</dcterms:modified>
</cp:coreProperties>
</file>